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11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37953</TotalTime>
  <Words>45</Words>
  <Application>Microsoft Office PowerPoint</Application>
  <PresentationFormat>Předvádění na obrazovce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D3S template</vt:lpstr>
      <vt:lpstr>Advanced .NET Programming I 11th Lecture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218</cp:revision>
  <dcterms:created xsi:type="dcterms:W3CDTF">2006-10-10T18:27:24Z</dcterms:created>
  <dcterms:modified xsi:type="dcterms:W3CDTF">2018-04-25T14:44:51Z</dcterms:modified>
</cp:coreProperties>
</file>